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53fb9c07ea885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53fb9c07ea885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53fb9c07ea885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53fb9c07ea885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53fb9c07ea885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53fb9c07ea885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653fb9c07ea885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653fb9c07ea885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53fb9c07ea885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53fb9c07ea885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53fb9c07ea885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53fb9c07ea885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653fb9c07ea885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653fb9c07ea885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32601f198ba5fa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32601f198ba5fa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bevp4WB7QPk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s://youtu.be/rd5aR5BpV8w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youtu.be/g-KIS1bUOl4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415686" y="773884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4500">
                <a:latin typeface="Oswald"/>
                <a:ea typeface="Oswald"/>
                <a:cs typeface="Oswald"/>
                <a:sym typeface="Oswald"/>
              </a:rPr>
              <a:t>Tag der Deutschen einheit</a:t>
            </a:r>
            <a:r>
              <a:rPr lang="pl"/>
              <a:t> </a:t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674" y="1612675"/>
            <a:ext cx="6123426" cy="327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 txBox="1"/>
          <p:nvPr>
            <p:ph idx="2" type="body"/>
          </p:nvPr>
        </p:nvSpPr>
        <p:spPr>
          <a:xfrm>
            <a:off x="4780375" y="239049"/>
            <a:ext cx="4130700" cy="430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l"/>
              <a:t>In der Zeit von 1949-1990 war Deutschland in zwei Staaten geteilt: die Bundesrepublik </a:t>
            </a:r>
            <a:r>
              <a:rPr lang="pl"/>
              <a:t>Deutschland (BRD) und die Deutsche Demokratische Republik (DDR). 1989 ist die Berliner Mauer gefallen und damit hat man die Grenze zwischen Ost- und Westdeutschland geöffnet. Am 3. Oktober 1990 hat sich Deutschland wiedervereinigt. Seitdem ist der 3. Oktober, der Tag der </a:t>
            </a:r>
            <a:r>
              <a:rPr lang="pl"/>
              <a:t>Deutschen</a:t>
            </a:r>
            <a:r>
              <a:rPr lang="pl"/>
              <a:t> Einheit, Deutschlands Nationalfeiertag. </a:t>
            </a:r>
            <a:endParaRPr/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650" y="582025"/>
            <a:ext cx="4397350" cy="373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566" y="216137"/>
            <a:ext cx="7889901" cy="471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8" y="11"/>
            <a:ext cx="5618700" cy="409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3400" u="sng">
                <a:solidFill>
                  <a:schemeClr val="hlink"/>
                </a:solidFill>
                <a:hlinkClick r:id="rId3"/>
              </a:rPr>
              <a:t>https://youtu.be/bevp4WB7QPk</a:t>
            </a:r>
            <a:endParaRPr sz="3400"/>
          </a:p>
        </p:txBody>
      </p:sp>
      <p:pic>
        <p:nvPicPr>
          <p:cNvPr id="108" name="Google Shape;10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1985" y="1382726"/>
            <a:ext cx="5375425" cy="3263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6"/>
          <p:cNvSpPr txBox="1"/>
          <p:nvPr/>
        </p:nvSpPr>
        <p:spPr>
          <a:xfrm>
            <a:off x="3504683" y="262366"/>
            <a:ext cx="6147600" cy="7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https://youtu.be/rd5aR5BpV8w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570525" y="580675"/>
            <a:ext cx="6601800" cy="70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Berliner Mauer</a:t>
            </a:r>
            <a:endParaRPr/>
          </a:p>
        </p:txBody>
      </p:sp>
      <p:pic>
        <p:nvPicPr>
          <p:cNvPr id="115" name="Google Shape;11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449" y="1813628"/>
            <a:ext cx="3849375" cy="2572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80279" y="1813625"/>
            <a:ext cx="4013197" cy="257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Oswald"/>
                <a:ea typeface="Oswald"/>
                <a:cs typeface="Oswald"/>
                <a:sym typeface="Oswald"/>
              </a:rPr>
              <a:t>Tag der Deutsche </a:t>
            </a:r>
            <a:r>
              <a:rPr lang="pl">
                <a:latin typeface="Oswald"/>
                <a:ea typeface="Oswald"/>
                <a:cs typeface="Oswald"/>
                <a:sym typeface="Oswald"/>
              </a:rPr>
              <a:t>Einheit 2020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2" name="Google Shape;122;p18"/>
          <p:cNvSpPr txBox="1"/>
          <p:nvPr>
            <p:ph idx="2" type="body"/>
          </p:nvPr>
        </p:nvSpPr>
        <p:spPr>
          <a:xfrm>
            <a:off x="4920095" y="724200"/>
            <a:ext cx="3837000" cy="369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l" u="sng">
                <a:solidFill>
                  <a:schemeClr val="hlink"/>
                </a:solidFill>
                <a:hlinkClick r:id="rId3"/>
              </a:rPr>
              <a:t>https://youtu.be/g-KIS1bUOl4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/>
          <p:nvPr>
            <p:ph type="title"/>
          </p:nvPr>
        </p:nvSpPr>
        <p:spPr>
          <a:xfrm>
            <a:off x="311700" y="555600"/>
            <a:ext cx="2808000" cy="31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Rede von Bundeskanzlerin Merkel anlässlich des Festakts zum Tag der Deutschen Einheit 2020 in Potsdam</a:t>
            </a:r>
            <a:endParaRPr/>
          </a:p>
        </p:txBody>
      </p:sp>
      <p:pic>
        <p:nvPicPr>
          <p:cNvPr id="128" name="Google Shape;12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48813" y="562588"/>
            <a:ext cx="5719500" cy="40183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Wie </a:t>
            </a:r>
            <a:r>
              <a:rPr lang="pl"/>
              <a:t>viel hat die deutsche Einheit kostet?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Danke für Ihre Aufmerksamkeit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